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0" r:id="rId3"/>
    <p:sldId id="261" r:id="rId4"/>
    <p:sldId id="258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2/26/2024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2/26/2024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2/26/2024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2/26/2024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2/26/2024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2/26/2024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2/26/2024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2/26/2024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2/26/2024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2/26/2024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2/26/2024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2/26/2024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3DA5FD5-8CAF-FE86-BDF0-D5094A5295D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5400" b="1" dirty="0"/>
              <a:t>Психологическая безопасность детей дошкольного возраста в сети Интернет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291F305-2B2E-2111-1D36-AE9E0F0852A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педагог-психолог Мадоу 8 г. Горячий ключ</a:t>
            </a:r>
          </a:p>
          <a:p>
            <a:r>
              <a:rPr lang="ru-RU" dirty="0"/>
              <a:t>Копач Юлия Андреевна</a:t>
            </a:r>
          </a:p>
        </p:txBody>
      </p:sp>
    </p:spTree>
    <p:extLst>
      <p:ext uri="{BB962C8B-B14F-4D97-AF65-F5344CB8AC3E}">
        <p14:creationId xmlns:p14="http://schemas.microsoft.com/office/powerpoint/2010/main" val="26129850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60175C3E-6F77-97D9-4C4D-ECA108FC3AB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54098" y="257656"/>
            <a:ext cx="5335479" cy="6342687"/>
          </a:xfrm>
        </p:spPr>
      </p:pic>
    </p:spTree>
    <p:extLst>
      <p:ext uri="{BB962C8B-B14F-4D97-AF65-F5344CB8AC3E}">
        <p14:creationId xmlns:p14="http://schemas.microsoft.com/office/powerpoint/2010/main" val="39184612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54217091-CE14-AC72-E9C0-D70EC47E5E7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22961" y="366203"/>
            <a:ext cx="9188390" cy="6125593"/>
          </a:xfrm>
        </p:spPr>
      </p:pic>
    </p:spTree>
    <p:extLst>
      <p:ext uri="{BB962C8B-B14F-4D97-AF65-F5344CB8AC3E}">
        <p14:creationId xmlns:p14="http://schemas.microsoft.com/office/powerpoint/2010/main" val="20430028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6AF41BB9-3C0F-8614-EAD9-048CE66241F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68702" y="204186"/>
            <a:ext cx="8629899" cy="6191954"/>
          </a:xfrm>
        </p:spPr>
      </p:pic>
    </p:spTree>
    <p:extLst>
      <p:ext uri="{BB962C8B-B14F-4D97-AF65-F5344CB8AC3E}">
        <p14:creationId xmlns:p14="http://schemas.microsoft.com/office/powerpoint/2010/main" val="343914249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48</TotalTime>
  <Words>18</Words>
  <Application>Microsoft Office PowerPoint</Application>
  <PresentationFormat>Широкоэкранный</PresentationFormat>
  <Paragraphs>3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7" baseType="lpstr">
      <vt:lpstr>Century Gothic</vt:lpstr>
      <vt:lpstr>Wingdings 3</vt:lpstr>
      <vt:lpstr>Ион</vt:lpstr>
      <vt:lpstr>Психологическая безопасность детей дошкольного возраста в сети Интернет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Психологическая безопасность детей дошкольного возраста в сети Интернет</dc:title>
  <dc:creator>Пользователь</dc:creator>
  <cp:lastModifiedBy>Пользователь</cp:lastModifiedBy>
  <cp:revision>1</cp:revision>
  <dcterms:created xsi:type="dcterms:W3CDTF">2024-02-26T12:06:37Z</dcterms:created>
  <dcterms:modified xsi:type="dcterms:W3CDTF">2024-02-26T12:54:55Z</dcterms:modified>
</cp:coreProperties>
</file>